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" y="7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8557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054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65300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8965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0665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9879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86088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96184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613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0939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9147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157CAA-D237-4882-97B5-3D33DAB667A2}" type="datetimeFigureOut">
              <a:rPr lang="ru-RU" smtClean="0"/>
              <a:t>16.01.2023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264F6E-1B6C-4E20-BA45-529E27BDC24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214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ru-RU" sz="8000" dirty="0" smtClean="0">
                <a:solidFill>
                  <a:srgbClr val="FF0000"/>
                </a:solidFill>
              </a:rPr>
              <a:t>Что для вас современный урок ?</a:t>
            </a:r>
            <a:endParaRPr lang="ru-RU" sz="80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656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337750"/>
            <a:ext cx="9144000" cy="4555525"/>
          </a:xfrm>
        </p:spPr>
        <p:txBody>
          <a:bodyPr>
            <a:noAutofit/>
          </a:bodyPr>
          <a:lstStyle/>
          <a:p>
            <a:r>
              <a:rPr lang="ru-RU" sz="4000" dirty="0" smtClean="0">
                <a:solidFill>
                  <a:srgbClr val="FF0000"/>
                </a:solidFill>
              </a:rPr>
              <a:t>-урок, на котором учитель использует все возможности для развития личности</a:t>
            </a:r>
            <a:br>
              <a:rPr lang="ru-RU" sz="4000" dirty="0" smtClean="0">
                <a:solidFill>
                  <a:srgbClr val="FF0000"/>
                </a:solidFill>
              </a:rPr>
            </a:br>
            <a:r>
              <a:rPr lang="ru-RU" sz="4000" dirty="0" smtClean="0">
                <a:solidFill>
                  <a:schemeClr val="accent1"/>
                </a:solidFill>
              </a:rPr>
              <a:t>-урок с применение современных технологи</a:t>
            </a:r>
            <a:br>
              <a:rPr lang="ru-RU" sz="4000" dirty="0" smtClean="0">
                <a:solidFill>
                  <a:schemeClr val="accent1"/>
                </a:solidFill>
              </a:rPr>
            </a:br>
            <a:r>
              <a:rPr lang="ru-RU" sz="4000" dirty="0" smtClean="0">
                <a:solidFill>
                  <a:srgbClr val="00B050"/>
                </a:solidFill>
              </a:rPr>
              <a:t>-это не только передача суммы сведений в учебной области но и воспитание личностных компетенций </a:t>
            </a:r>
            <a:endParaRPr lang="ru-RU" sz="4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249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3372" y="483493"/>
            <a:ext cx="9144000" cy="4786183"/>
          </a:xfrm>
        </p:spPr>
        <p:txBody>
          <a:bodyPr>
            <a:noAutofit/>
          </a:bodyPr>
          <a:lstStyle/>
          <a:p>
            <a:r>
              <a:rPr lang="ru-RU" sz="8000" dirty="0" smtClean="0">
                <a:solidFill>
                  <a:srgbClr val="C00000"/>
                </a:solidFill>
              </a:rPr>
              <a:t>Какие методы активного обучения дают наилучший результат?</a:t>
            </a:r>
            <a:endParaRPr lang="ru-RU" sz="80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2222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4396988"/>
          </a:xfrm>
        </p:spPr>
        <p:txBody>
          <a:bodyPr>
            <a:noAutofit/>
          </a:bodyPr>
          <a:lstStyle/>
          <a:p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sz="4400" dirty="0">
                <a:solidFill>
                  <a:srgbClr val="C00000"/>
                </a:solidFill>
              </a:rPr>
              <a:t/>
            </a:r>
            <a:br>
              <a:rPr lang="ru-RU" sz="4400" dirty="0">
                <a:solidFill>
                  <a:srgbClr val="C00000"/>
                </a:solidFill>
              </a:rPr>
            </a:br>
            <a:r>
              <a:rPr lang="ru-RU" sz="4400" dirty="0" smtClean="0">
                <a:solidFill>
                  <a:srgbClr val="C00000"/>
                </a:solidFill>
              </a:rPr>
              <a:t/>
            </a:r>
            <a:br>
              <a:rPr lang="ru-RU" sz="4400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-мозговой штурм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-методы кейсов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-игровые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-интерактивные уроки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-проблемное обучение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-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4" name="Подзаголовок 2"/>
          <p:cNvSpPr txBox="1">
            <a:spLocks/>
          </p:cNvSpPr>
          <p:nvPr/>
        </p:nvSpPr>
        <p:spPr>
          <a:xfrm>
            <a:off x="1569522" y="5671751"/>
            <a:ext cx="1136073" cy="16557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97083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26</Words>
  <Application>Microsoft Office PowerPoint</Application>
  <PresentationFormat>Широкоэкранный</PresentationFormat>
  <Paragraphs>4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Тема Office</vt:lpstr>
      <vt:lpstr>Что для вас современный урок ?</vt:lpstr>
      <vt:lpstr>-урок, на котором учитель использует все возможности для развития личности -урок с применение современных технологи -это не только передача суммы сведений в учебной области но и воспитание личностных компетенций </vt:lpstr>
      <vt:lpstr>Какие методы активного обучения дают наилучший результат?</vt:lpstr>
      <vt:lpstr>   -мозговой штурм -методы кейсов -игровые -интерактивные уроки -проблемное обучение -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Что для вас современный урок ?</dc:title>
  <dc:creator>Literatyra</dc:creator>
  <cp:lastModifiedBy>UID</cp:lastModifiedBy>
  <cp:revision>5</cp:revision>
  <dcterms:created xsi:type="dcterms:W3CDTF">2023-01-16T08:37:15Z</dcterms:created>
  <dcterms:modified xsi:type="dcterms:W3CDTF">2023-01-16T10:14:48Z</dcterms:modified>
</cp:coreProperties>
</file>