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8"/>
  </p:notesMasterIdLst>
  <p:handoutMasterIdLst>
    <p:handoutMasterId r:id="rId9"/>
  </p:handoutMasterIdLst>
  <p:sldIdLst>
    <p:sldId id="285" r:id="rId2"/>
    <p:sldId id="320" r:id="rId3"/>
    <p:sldId id="325" r:id="rId4"/>
    <p:sldId id="324" r:id="rId5"/>
    <p:sldId id="322" r:id="rId6"/>
    <p:sldId id="323" r:id="rId7"/>
  </p:sldIdLst>
  <p:sldSz cx="12192000" cy="6858000"/>
  <p:notesSz cx="6858000" cy="9947275"/>
  <p:defaultTextStyle>
    <a:defPPr>
      <a:defRPr lang="ru-RU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72B2"/>
    <a:srgbClr val="751311"/>
    <a:srgbClr val="694680"/>
    <a:srgbClr val="644C80"/>
    <a:srgbClr val="503D67"/>
    <a:srgbClr val="9933FF"/>
    <a:srgbClr val="2F2FFF"/>
    <a:srgbClr val="0000FF"/>
    <a:srgbClr val="FC4B14"/>
    <a:srgbClr val="0EA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91908" autoAdjust="0"/>
  </p:normalViewPr>
  <p:slideViewPr>
    <p:cSldViewPr snapToGrid="0">
      <p:cViewPr varScale="1">
        <p:scale>
          <a:sx n="97" d="100"/>
          <a:sy n="97" d="100"/>
        </p:scale>
        <p:origin x="768" y="7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21" cy="499272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081" y="0"/>
            <a:ext cx="2971321" cy="499272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D1B77CA7-D04E-49ED-9AF2-24EA9B82E22A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004"/>
            <a:ext cx="2971321" cy="499272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081" y="9448004"/>
            <a:ext cx="2971321" cy="499272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5480F872-3D22-457E-A67B-561C5FFFC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99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1" cy="497364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1" cy="497364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r">
              <a:defRPr sz="1300"/>
            </a:lvl1pPr>
          </a:lstStyle>
          <a:p>
            <a:fld id="{C34332F6-E1C6-4AE8-AC8A-5BE94F11E542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3" tIns="48006" rIns="96013" bIns="480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8"/>
            <a:ext cx="5486400" cy="4476274"/>
          </a:xfrm>
          <a:prstGeom prst="rect">
            <a:avLst/>
          </a:prstGeom>
        </p:spPr>
        <p:txBody>
          <a:bodyPr vert="horz" lIns="96013" tIns="48006" rIns="96013" bIns="480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1" cy="497364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1" cy="497364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r">
              <a:defRPr sz="1300"/>
            </a:lvl1pPr>
          </a:lstStyle>
          <a:p>
            <a:fld id="{4521CC7C-1FE1-4E8A-8C03-FE7E58147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1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6F88-CB03-40AF-B95C-C5D0B0A9144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9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6F88-CB03-40AF-B95C-C5D0B0A9144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7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CC7C-1FE1-4E8A-8C03-FE7E58147D1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9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550" indent="-286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001" indent="-2294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801" indent="-2294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601" indent="-2294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401" indent="-229400" defTabSz="91600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2201" indent="-229400" defTabSz="91600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002" indent="-229400" defTabSz="91600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802" indent="-229400" defTabSz="91600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DFBA1A-D8C8-4F0B-90CB-409A2458A377}" type="slidenum">
              <a:rPr lang="ru-RU" altLang="ru-RU" sz="1300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8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4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7" y="-299340"/>
            <a:ext cx="11391335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04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9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0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8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5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4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9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2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24A4-26CD-4440-9D78-CCBC353FB598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31943-18F0-43F3-9126-CCDD5C899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5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>
            <a:extLst>
              <a:ext uri="{FF2B5EF4-FFF2-40B4-BE49-F238E27FC236}">
                <a16:creationId xmlns:a16="http://schemas.microsoft.com/office/drawing/2014/main" id="{E5CB0735-90D2-4B58-81A2-47E7B847447A}"/>
              </a:ext>
            </a:extLst>
          </p:cNvPr>
          <p:cNvSpPr txBox="1"/>
          <p:nvPr/>
        </p:nvSpPr>
        <p:spPr>
          <a:xfrm>
            <a:off x="9459150" y="5771649"/>
            <a:ext cx="245027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8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30.08.2024</a:t>
            </a:r>
            <a:endParaRPr lang="ko-KR" altLang="en-US" sz="18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Рисунок 5" descr="gerb_volgogradskoy_oblast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291" y="258014"/>
            <a:ext cx="714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Заголовок 1"/>
          <p:cNvSpPr txBox="1">
            <a:spLocks/>
          </p:cNvSpPr>
          <p:nvPr/>
        </p:nvSpPr>
        <p:spPr bwMode="auto">
          <a:xfrm>
            <a:off x="334979" y="727256"/>
            <a:ext cx="1137115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8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КОМИТЕТ ОБРАЗОВАНИЯ, НАУКИ И МОЛОДЕЖНОЙ ПОЛИТИКИ ВОЛГОГРАДСКОЙ ОБЛАСТИ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1500" y="5472113"/>
            <a:ext cx="54229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Тетерук Марина Анатольевна,</a:t>
            </a:r>
            <a:endParaRPr lang="ru-RU" alt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заместитель председателя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комитета </a:t>
            </a:r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образования, науки 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молодежной политики  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Волгоградской области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936101" y="2484831"/>
            <a:ext cx="10515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вовлечения несовершеннолетних в сообщества деструктивной направленности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4800"/>
              </a:lnSpc>
            </a:pPr>
            <a:r>
              <a:rPr lang="ru-RU" altLang="ru-RU" sz="44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5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225" y="127955"/>
            <a:ext cx="1011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помощь классному руководителю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AD60736-0B49-F680-1472-9AA0911362D5}"/>
              </a:ext>
            </a:extLst>
          </p:cNvPr>
          <p:cNvCxnSpPr>
            <a:cxnSpLocks/>
          </p:cNvCxnSpPr>
          <p:nvPr/>
        </p:nvCxnSpPr>
        <p:spPr bwMode="auto">
          <a:xfrm>
            <a:off x="431371" y="619014"/>
            <a:ext cx="11329259" cy="0"/>
          </a:xfrm>
          <a:prstGeom prst="lin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61" y="1270360"/>
            <a:ext cx="3851552" cy="529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87" y="904567"/>
            <a:ext cx="4246459" cy="566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AD60736-0B49-F680-1472-9AA0911362D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24052" y="1081548"/>
            <a:ext cx="58992" cy="5240593"/>
          </a:xfrm>
          <a:prstGeom prst="lin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204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 descr="Дети-инвали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Дети-инвали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Дети-инвали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Дети-инвали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0" name="AutoShape 12" descr="Дети-инвали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Общество и дети-инвалиды — ГБУЗ &quot;Детская городская поликлиника №4 города  Краснодара&quot; МЗ К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4" name="AutoShape 16" descr="INVALID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6"/>
            <a:ext cx="12192000" cy="68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110" t="5204" r="17910" b="7838"/>
          <a:stretch/>
        </p:blipFill>
        <p:spPr>
          <a:xfrm>
            <a:off x="323484" y="127955"/>
            <a:ext cx="2137040" cy="1284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225" y="127955"/>
            <a:ext cx="1011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помощь классному руководителю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AD60736-0B49-F680-1472-9AA0911362D5}"/>
              </a:ext>
            </a:extLst>
          </p:cNvPr>
          <p:cNvCxnSpPr>
            <a:cxnSpLocks/>
          </p:cNvCxnSpPr>
          <p:nvPr/>
        </p:nvCxnSpPr>
        <p:spPr bwMode="auto">
          <a:xfrm>
            <a:off x="2939845" y="589620"/>
            <a:ext cx="8820785" cy="29394"/>
          </a:xfrm>
          <a:prstGeom prst="lin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4" y="1366683"/>
            <a:ext cx="5238135" cy="538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27" y="1220427"/>
            <a:ext cx="5530645" cy="553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0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97" y="873280"/>
            <a:ext cx="4050739" cy="5702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290" y="873280"/>
            <a:ext cx="4662140" cy="563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38225" y="127955"/>
            <a:ext cx="1011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помощь педагогу-психологу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AD60736-0B49-F680-1472-9AA0911362D5}"/>
              </a:ext>
            </a:extLst>
          </p:cNvPr>
          <p:cNvCxnSpPr>
            <a:cxnSpLocks/>
          </p:cNvCxnSpPr>
          <p:nvPr/>
        </p:nvCxnSpPr>
        <p:spPr bwMode="auto">
          <a:xfrm>
            <a:off x="431371" y="619014"/>
            <a:ext cx="11329259" cy="0"/>
          </a:xfrm>
          <a:prstGeom prst="lin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840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0576" t="24267" r="22038"/>
          <a:stretch/>
        </p:blipFill>
        <p:spPr>
          <a:xfrm>
            <a:off x="334028" y="1101020"/>
            <a:ext cx="2625482" cy="2649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 Placeholder 1"/>
          <p:cNvSpPr txBox="1">
            <a:spLocks/>
          </p:cNvSpPr>
          <p:nvPr/>
        </p:nvSpPr>
        <p:spPr>
          <a:xfrm>
            <a:off x="-226142" y="127819"/>
            <a:ext cx="12192000" cy="71182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pPr marL="0" marR="0" lvl="0" indent="0" algn="ctr" defTabSz="914423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ИСПОЛЬЗУЙТЕ В РАБОТЕ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180" y="1170039"/>
            <a:ext cx="2361311" cy="258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444180" y="4002532"/>
            <a:ext cx="258667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https://t.me/profilaktic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100" y="1101020"/>
            <a:ext cx="2414871" cy="2649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581100" y="4011963"/>
            <a:ext cx="279865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https://vk.com/ncpti_rnd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999912" y="4396684"/>
            <a:ext cx="207050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https://t.me/ncpti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87" y="3966131"/>
            <a:ext cx="2146427" cy="214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10554" y="6328105"/>
            <a:ext cx="27152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https://t.me/mediatio34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39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6439</TotalTime>
  <Words>65</Words>
  <Application>Microsoft Office PowerPoint</Application>
  <PresentationFormat>Широкоэкранный</PresentationFormat>
  <Paragraphs>20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맑은 고딕</vt:lpstr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 Илья Сергеевич</dc:creator>
  <cp:lastModifiedBy>Тетерук Марина Анатольевна</cp:lastModifiedBy>
  <cp:revision>474</cp:revision>
  <cp:lastPrinted>2024-08-30T05:03:05Z</cp:lastPrinted>
  <dcterms:created xsi:type="dcterms:W3CDTF">2022-05-29T10:58:26Z</dcterms:created>
  <dcterms:modified xsi:type="dcterms:W3CDTF">2024-08-30T05:03:34Z</dcterms:modified>
</cp:coreProperties>
</file>