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4A-5787-4FDF-99EF-6E79259344B3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E37B-4545-40E1-ACAE-8C1DC98FF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4A-5787-4FDF-99EF-6E79259344B3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E37B-4545-40E1-ACAE-8C1DC98FF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4A-5787-4FDF-99EF-6E79259344B3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E37B-4545-40E1-ACAE-8C1DC98FF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1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4A-5787-4FDF-99EF-6E79259344B3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E37B-4545-40E1-ACAE-8C1DC98FF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0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4A-5787-4FDF-99EF-6E79259344B3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E37B-4545-40E1-ACAE-8C1DC98FF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6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4A-5787-4FDF-99EF-6E79259344B3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E37B-4545-40E1-ACAE-8C1DC98FF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5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4A-5787-4FDF-99EF-6E79259344B3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E37B-4545-40E1-ACAE-8C1DC98FF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1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4A-5787-4FDF-99EF-6E79259344B3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E37B-4545-40E1-ACAE-8C1DC98FF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4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4A-5787-4FDF-99EF-6E79259344B3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E37B-4545-40E1-ACAE-8C1DC98FF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59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4A-5787-4FDF-99EF-6E79259344B3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E37B-4545-40E1-ACAE-8C1DC98FF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7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4A-5787-4FDF-99EF-6E79259344B3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E37B-4545-40E1-ACAE-8C1DC98FF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8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52A4A-5787-4FDF-99EF-6E79259344B3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E37B-4545-40E1-ACAE-8C1DC98FF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2" t="16519" r="16510" b="11894"/>
          <a:stretch>
            <a:fillRect/>
          </a:stretch>
        </p:blipFill>
        <p:spPr bwMode="auto">
          <a:xfrm>
            <a:off x="399244" y="1043190"/>
            <a:ext cx="11462197" cy="574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96" y="172278"/>
            <a:ext cx="11457904" cy="7091265"/>
          </a:xfrm>
        </p:spPr>
        <p:txBody>
          <a:bodyPr/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занятия «Моделирование 3D-объектов на примере простейших геометрических фигур из полигонов».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effectLst/>
                <a:ea typeface="Times New Roman" panose="02020603050405020304" pitchFamily="18" charset="0"/>
              </a:rPr>
              <a:t>- Какие из этих  форм являются полигонами?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11612" y="3227836"/>
            <a:ext cx="27310080" cy="66627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6" r="12538"/>
          <a:stretch>
            <a:fillRect/>
          </a:stretch>
        </p:blipFill>
        <p:spPr bwMode="auto">
          <a:xfrm>
            <a:off x="318052" y="1563757"/>
            <a:ext cx="11873948" cy="529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25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Сравните две модели. Какая из них является низко и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высокополигональной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моделью?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32586"/>
            <a:ext cx="12192000" cy="532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Какие профессии связаны с 3Д-моделированием?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50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spcAft>
                <a:spcPts val="0"/>
              </a:spcAft>
              <a:buNone/>
            </a:pPr>
            <a:r>
              <a:rPr lang="ru-RU" sz="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внимание!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sz="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свидания!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08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0305"/>
            <a:ext cx="9144000" cy="1004551"/>
          </a:xfrm>
        </p:spPr>
        <p:txBody>
          <a:bodyPr>
            <a:normAutofit/>
          </a:bodyPr>
          <a:lstStyle/>
          <a:p>
            <a:pPr indent="450215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Чем отличаются эти модели друг от друга? ( скульптура на рис.2 имеет сглаженный рельеф, линии плавные, округлые, а первая имеет форму многогранного объекта). 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517660" y="4555073"/>
            <a:ext cx="33849837" cy="39908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2" t="16519" r="16718" b="12775"/>
          <a:stretch>
            <a:fillRect/>
          </a:stretch>
        </p:blipFill>
        <p:spPr bwMode="auto">
          <a:xfrm>
            <a:off x="344557" y="957799"/>
            <a:ext cx="11847443" cy="59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3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0305"/>
            <a:ext cx="10515600" cy="1510384"/>
          </a:xfrm>
        </p:spPr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Многогранный объект состоит из вершин, ребер и граней, которые определяют форму трехмерного объекта. Модели создаются в 3Д программах.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Обратите внимание на представленные модели и на их отличия. На слайде видно, что на первом примере вершин, ребер и граней, которые образуют многоугольники, больше, чем на 4. Вот эти многоугольники называются полигонами. И чем больше полигонов, тем реалистичнее выглядит модель, называется она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высокополигональной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Модели, которые состоят из небольшого количества полигонов, называются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низкополигональными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моделями. 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206622" y="3511551"/>
            <a:ext cx="30730522" cy="71533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r="12761"/>
          <a:stretch>
            <a:fillRect/>
          </a:stretch>
        </p:blipFill>
        <p:spPr bwMode="auto">
          <a:xfrm>
            <a:off x="-1" y="1690688"/>
            <a:ext cx="12192001" cy="516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9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20" y="365125"/>
            <a:ext cx="11121980" cy="1325563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Техника, в ходе которой создаются полигональные (многоугольные) фигуры,  называется «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PaperCraft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- бумажное моделирование.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сегодняшний момент разработано множество компьютерных программ, позволяющих работать с 3D-графикой. Люди разных профессий: дизайнеры, конструкторы, визуализаторы, применяют их в проектировании. 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Область применения полигонального моделирования весьма обширная, от проектирования фигур человека, растений, животных, до создания сложных архитектурных форм.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70468"/>
            <a:ext cx="12192000" cy="488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5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</a:rPr>
              <a:t>Практическая работа.</a:t>
            </a:r>
            <a:r>
              <a:rPr lang="ru-RU" sz="4000" b="1" dirty="0">
                <a:latin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</a:rPr>
            </a:b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инструктаж по ТБ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0766"/>
            <a:ext cx="10515600" cy="4876197"/>
          </a:xfrm>
        </p:spPr>
        <p:txBody>
          <a:bodyPr>
            <a:normAutofit fontScale="70000" lnSpcReduction="20000"/>
          </a:bodyPr>
          <a:lstStyle/>
          <a:p>
            <a:pPr marL="449580" indent="63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Повторим технику безопасности: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содержать рабочее место в чистоте, не допускать загромождения рабочего места посторонними предметами, которые не используются в работе в данное время;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во время работы быть внимательным, не отвлекаться и не отвлекать других;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передавать колющие и режущие предметы ручкой от себя, располагать их на столе острым концом от себя;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ножницы во время работы находятся справа кольцами к себе;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лезвия ножниц в нерабочем состоянии должны быть сомкнуты;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лезвия ножниц должны быть остро наточенными;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передавать ножницы нужно кольцами вперед с сомкнутыми лезвиями;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нельзя резать на ходу;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при работе с ножницами необходимо следить за направлением резания и пальцами левой руки, которые поддерживают материал.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70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0304"/>
            <a:ext cx="10515600" cy="2258096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20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сегодня изготовим 3D-модель на примере простейших геометрических фигур из полигонов, игрушку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гексафлексагон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технике «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PaperCraft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Что означает слово «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гекса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флекса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»? (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гекса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- 6,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флекса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движение)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3235" y="4359787"/>
            <a:ext cx="7033176" cy="17673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2" t="21228" r="16592" b="12555"/>
          <a:stretch>
            <a:fillRect/>
          </a:stretch>
        </p:blipFill>
        <p:spPr bwMode="auto">
          <a:xfrm>
            <a:off x="0" y="2086377"/>
            <a:ext cx="12191999" cy="4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89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93746" y="360362"/>
            <a:ext cx="36269779" cy="19759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804452" cy="6858000"/>
          </a:xfrm>
          <a:prstGeom prst="rect">
            <a:avLst/>
          </a:prstGeom>
        </p:spPr>
      </p:pic>
      <p:pic>
        <p:nvPicPr>
          <p:cNvPr id="5122" name="Picture 2" descr="PXlLnp5aJP0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5304" r="12152" b="2419"/>
          <a:stretch>
            <a:fillRect/>
          </a:stretch>
        </p:blipFill>
        <p:spPr bwMode="auto">
          <a:xfrm>
            <a:off x="6864626" y="0"/>
            <a:ext cx="53273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92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3335"/>
            <a:ext cx="10515600" cy="1819477"/>
          </a:xfrm>
        </p:spPr>
        <p:txBody>
          <a:bodyPr>
            <a:normAutofit fontScale="9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Склеиваем по длинной стороне, затем собираем фигуру в кольцо.</a:t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Фигура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«гексафлексагон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b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502" y="2228044"/>
            <a:ext cx="6490952" cy="439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47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649" y="1825624"/>
            <a:ext cx="8100810" cy="48456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06839" y="579549"/>
            <a:ext cx="6220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Наша игрушка «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гексафлексагон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в технике полигонального моделирования готова! </a:t>
            </a:r>
          </a:p>
          <a:p>
            <a:pPr indent="450215"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Можете поиграть.</a:t>
            </a:r>
          </a:p>
          <a:p>
            <a:pPr indent="450215"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45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105</Words>
  <Application>Microsoft Office PowerPoint</Application>
  <PresentationFormat>Широкоэкранный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- Чем отличаются эти модели друг от друга? ( скульптура на рис.2 имеет сглаженный рельеф, линии плавные, округлые, а первая имеет форму многогранного объекта).  </vt:lpstr>
      <vt:lpstr>Многогранный объект состоит из вершин, ребер и граней, которые определяют форму трехмерного объекта. Модели создаются в 3Д программах. Обратите внимание на представленные модели и на их отличия. На слайде видно, что на первом примере вершин, ребер и граней, которые образуют многоугольники, больше, чем на 4. Вот эти многоугольники называются полигонами. И чем больше полигонов, тем реалистичнее выглядит модель, называется она высокополигональной. Модели, которые состоят из небольшого количества полигонов, называются низкополигональными моделями.  </vt:lpstr>
      <vt:lpstr>-    Техника, в ходе которой создаются полигональные (многоугольные) фигуры,  называется «PaperCraft» - бумажное моделирование. На сегодняшний момент разработано множество компьютерных программ, позволяющих работать с 3D-графикой. Люди разных профессий: дизайнеры, конструкторы, визуализаторы, применяют их в проектировании.  Область применения полигонального моделирования весьма обширная, от проектирования фигур человека, растений, животных, до создания сложных архитектурных форм.    </vt:lpstr>
      <vt:lpstr>Практическая работа.  инструктаж по ТБ  </vt:lpstr>
      <vt:lpstr> Мы сегодня изготовим 3D-модель на примере простейших геометрических фигур из полигонов, игрушку гексафлексагон в технике «PaperCraft».  Что означает слово «гекса» и «флекса»? (гекса - 6, флекса – движение)  </vt:lpstr>
      <vt:lpstr>Презентация PowerPoint</vt:lpstr>
      <vt:lpstr> Склеиваем по длинной стороне, затем собираем фигуру в кольцо.  Фигура«гексафлексагон»  </vt:lpstr>
      <vt:lpstr>Презентация PowerPoint</vt:lpstr>
      <vt:lpstr>- Какие из этих  форм являются полигонами? </vt:lpstr>
      <vt:lpstr>- Сравните две модели. Какая из них является низко и высокополигональной моделью?</vt:lpstr>
      <vt:lpstr>- Какие профессии связаны с 3Д-моделированием?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5</cp:revision>
  <dcterms:created xsi:type="dcterms:W3CDTF">2023-11-27T14:33:52Z</dcterms:created>
  <dcterms:modified xsi:type="dcterms:W3CDTF">2023-11-27T15:05:21Z</dcterms:modified>
</cp:coreProperties>
</file>