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2" r:id="rId3"/>
    <p:sldId id="261" r:id="rId4"/>
  </p:sldIdLst>
  <p:sldSz cx="11304588" cy="7883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3" userDrawn="1">
          <p15:clr>
            <a:srgbClr val="A4A3A4"/>
          </p15:clr>
        </p15:guide>
        <p15:guide id="2" pos="3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94" d="100"/>
          <a:sy n="94" d="100"/>
        </p:scale>
        <p:origin x="1200" y="120"/>
      </p:cViewPr>
      <p:guideLst>
        <p:guide orient="horz" pos="2483"/>
        <p:guide pos="3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844" y="1290198"/>
            <a:ext cx="9608900" cy="2744635"/>
          </a:xfrm>
        </p:spPr>
        <p:txBody>
          <a:bodyPr anchor="b"/>
          <a:lstStyle>
            <a:lvl1pPr algn="ctr">
              <a:defRPr sz="68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074" y="4140676"/>
            <a:ext cx="8478441" cy="1903360"/>
          </a:xfrm>
        </p:spPr>
        <p:txBody>
          <a:bodyPr/>
          <a:lstStyle>
            <a:lvl1pPr marL="0" indent="0" algn="ctr">
              <a:buNone/>
              <a:defRPr sz="2759"/>
            </a:lvl1pPr>
            <a:lvl2pPr marL="525551" indent="0" algn="ctr">
              <a:buNone/>
              <a:defRPr sz="2299"/>
            </a:lvl2pPr>
            <a:lvl3pPr marL="1051103" indent="0" algn="ctr">
              <a:buNone/>
              <a:defRPr sz="2069"/>
            </a:lvl3pPr>
            <a:lvl4pPr marL="1576654" indent="0" algn="ctr">
              <a:buNone/>
              <a:defRPr sz="1839"/>
            </a:lvl4pPr>
            <a:lvl5pPr marL="2102206" indent="0" algn="ctr">
              <a:buNone/>
              <a:defRPr sz="1839"/>
            </a:lvl5pPr>
            <a:lvl6pPr marL="2627757" indent="0" algn="ctr">
              <a:buNone/>
              <a:defRPr sz="1839"/>
            </a:lvl6pPr>
            <a:lvl7pPr marL="3153308" indent="0" algn="ctr">
              <a:buNone/>
              <a:defRPr sz="1839"/>
            </a:lvl7pPr>
            <a:lvl8pPr marL="3678860" indent="0" algn="ctr">
              <a:buNone/>
              <a:defRPr sz="1839"/>
            </a:lvl8pPr>
            <a:lvl9pPr marL="4204411" indent="0" algn="ctr">
              <a:buNone/>
              <a:defRPr sz="183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5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89846" y="419725"/>
            <a:ext cx="2437552" cy="66809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191" y="419725"/>
            <a:ext cx="7171348" cy="66809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2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03" y="1965409"/>
            <a:ext cx="9750207" cy="3279327"/>
          </a:xfrm>
        </p:spPr>
        <p:txBody>
          <a:bodyPr anchor="b"/>
          <a:lstStyle>
            <a:lvl1pPr>
              <a:defRPr sz="68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303" y="5275759"/>
            <a:ext cx="9750207" cy="1724521"/>
          </a:xfrm>
        </p:spPr>
        <p:txBody>
          <a:bodyPr/>
          <a:lstStyle>
            <a:lvl1pPr marL="0" indent="0">
              <a:buNone/>
              <a:defRPr sz="2759">
                <a:solidFill>
                  <a:schemeClr val="tx1"/>
                </a:solidFill>
              </a:defRPr>
            </a:lvl1pPr>
            <a:lvl2pPr marL="525551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2pPr>
            <a:lvl3pPr marL="1051103" indent="0">
              <a:buNone/>
              <a:defRPr sz="2069">
                <a:solidFill>
                  <a:schemeClr val="tx1">
                    <a:tint val="75000"/>
                  </a:schemeClr>
                </a:solidFill>
              </a:defRPr>
            </a:lvl3pPr>
            <a:lvl4pPr marL="1576654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4pPr>
            <a:lvl5pPr marL="2102206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5pPr>
            <a:lvl6pPr marL="2627757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6pPr>
            <a:lvl7pPr marL="3153308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7pPr>
            <a:lvl8pPr marL="3678860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8pPr>
            <a:lvl9pPr marL="4204411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190" y="2098624"/>
            <a:ext cx="4804450" cy="50020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2948" y="2098624"/>
            <a:ext cx="4804450" cy="50020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6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63" y="419726"/>
            <a:ext cx="9750207" cy="152378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664" y="1932559"/>
            <a:ext cx="4782370" cy="947117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551" indent="0">
              <a:buNone/>
              <a:defRPr sz="2299" b="1"/>
            </a:lvl2pPr>
            <a:lvl3pPr marL="1051103" indent="0">
              <a:buNone/>
              <a:defRPr sz="2069" b="1"/>
            </a:lvl3pPr>
            <a:lvl4pPr marL="1576654" indent="0">
              <a:buNone/>
              <a:defRPr sz="1839" b="1"/>
            </a:lvl4pPr>
            <a:lvl5pPr marL="2102206" indent="0">
              <a:buNone/>
              <a:defRPr sz="1839" b="1"/>
            </a:lvl5pPr>
            <a:lvl6pPr marL="2627757" indent="0">
              <a:buNone/>
              <a:defRPr sz="1839" b="1"/>
            </a:lvl6pPr>
            <a:lvl7pPr marL="3153308" indent="0">
              <a:buNone/>
              <a:defRPr sz="1839" b="1"/>
            </a:lvl7pPr>
            <a:lvl8pPr marL="3678860" indent="0">
              <a:buNone/>
              <a:defRPr sz="1839" b="1"/>
            </a:lvl8pPr>
            <a:lvl9pPr marL="4204411" indent="0">
              <a:buNone/>
              <a:defRPr sz="18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664" y="2879677"/>
            <a:ext cx="4782370" cy="4235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2948" y="1932559"/>
            <a:ext cx="4805922" cy="947117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551" indent="0">
              <a:buNone/>
              <a:defRPr sz="2299" b="1"/>
            </a:lvl2pPr>
            <a:lvl3pPr marL="1051103" indent="0">
              <a:buNone/>
              <a:defRPr sz="2069" b="1"/>
            </a:lvl3pPr>
            <a:lvl4pPr marL="1576654" indent="0">
              <a:buNone/>
              <a:defRPr sz="1839" b="1"/>
            </a:lvl4pPr>
            <a:lvl5pPr marL="2102206" indent="0">
              <a:buNone/>
              <a:defRPr sz="1839" b="1"/>
            </a:lvl5pPr>
            <a:lvl6pPr marL="2627757" indent="0">
              <a:buNone/>
              <a:defRPr sz="1839" b="1"/>
            </a:lvl6pPr>
            <a:lvl7pPr marL="3153308" indent="0">
              <a:buNone/>
              <a:defRPr sz="1839" b="1"/>
            </a:lvl7pPr>
            <a:lvl8pPr marL="3678860" indent="0">
              <a:buNone/>
              <a:defRPr sz="1839" b="1"/>
            </a:lvl8pPr>
            <a:lvl9pPr marL="4204411" indent="0">
              <a:buNone/>
              <a:defRPr sz="18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2948" y="2879677"/>
            <a:ext cx="4805922" cy="4235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6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7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63" y="525568"/>
            <a:ext cx="3646024" cy="1839489"/>
          </a:xfrm>
        </p:spPr>
        <p:txBody>
          <a:bodyPr anchor="b"/>
          <a:lstStyle>
            <a:lvl1pPr>
              <a:defRPr sz="36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922" y="1135084"/>
            <a:ext cx="5722948" cy="5602412"/>
          </a:xfrm>
        </p:spPr>
        <p:txBody>
          <a:bodyPr/>
          <a:lstStyle>
            <a:lvl1pPr>
              <a:defRPr sz="3678"/>
            </a:lvl1pPr>
            <a:lvl2pPr>
              <a:defRPr sz="3219"/>
            </a:lvl2pPr>
            <a:lvl3pPr>
              <a:defRPr sz="2759"/>
            </a:lvl3pPr>
            <a:lvl4pPr>
              <a:defRPr sz="2299"/>
            </a:lvl4pPr>
            <a:lvl5pPr>
              <a:defRPr sz="2299"/>
            </a:lvl5pPr>
            <a:lvl6pPr>
              <a:defRPr sz="2299"/>
            </a:lvl6pPr>
            <a:lvl7pPr>
              <a:defRPr sz="2299"/>
            </a:lvl7pPr>
            <a:lvl8pPr>
              <a:defRPr sz="2299"/>
            </a:lvl8pPr>
            <a:lvl9pPr>
              <a:defRPr sz="22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63" y="2365057"/>
            <a:ext cx="3646024" cy="4381562"/>
          </a:xfrm>
        </p:spPr>
        <p:txBody>
          <a:bodyPr/>
          <a:lstStyle>
            <a:lvl1pPr marL="0" indent="0">
              <a:buNone/>
              <a:defRPr sz="1839"/>
            </a:lvl1pPr>
            <a:lvl2pPr marL="525551" indent="0">
              <a:buNone/>
              <a:defRPr sz="1609"/>
            </a:lvl2pPr>
            <a:lvl3pPr marL="1051103" indent="0">
              <a:buNone/>
              <a:defRPr sz="1379"/>
            </a:lvl3pPr>
            <a:lvl4pPr marL="1576654" indent="0">
              <a:buNone/>
              <a:defRPr sz="1150"/>
            </a:lvl4pPr>
            <a:lvl5pPr marL="2102206" indent="0">
              <a:buNone/>
              <a:defRPr sz="1150"/>
            </a:lvl5pPr>
            <a:lvl6pPr marL="2627757" indent="0">
              <a:buNone/>
              <a:defRPr sz="1150"/>
            </a:lvl6pPr>
            <a:lvl7pPr marL="3153308" indent="0">
              <a:buNone/>
              <a:defRPr sz="1150"/>
            </a:lvl7pPr>
            <a:lvl8pPr marL="3678860" indent="0">
              <a:buNone/>
              <a:defRPr sz="1150"/>
            </a:lvl8pPr>
            <a:lvl9pPr marL="4204411" indent="0">
              <a:buNone/>
              <a:defRPr sz="11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63" y="525568"/>
            <a:ext cx="3646024" cy="1839489"/>
          </a:xfrm>
        </p:spPr>
        <p:txBody>
          <a:bodyPr anchor="b"/>
          <a:lstStyle>
            <a:lvl1pPr>
              <a:defRPr sz="36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5922" y="1135084"/>
            <a:ext cx="5722948" cy="5602412"/>
          </a:xfrm>
        </p:spPr>
        <p:txBody>
          <a:bodyPr anchor="t"/>
          <a:lstStyle>
            <a:lvl1pPr marL="0" indent="0">
              <a:buNone/>
              <a:defRPr sz="3678"/>
            </a:lvl1pPr>
            <a:lvl2pPr marL="525551" indent="0">
              <a:buNone/>
              <a:defRPr sz="3219"/>
            </a:lvl2pPr>
            <a:lvl3pPr marL="1051103" indent="0">
              <a:buNone/>
              <a:defRPr sz="2759"/>
            </a:lvl3pPr>
            <a:lvl4pPr marL="1576654" indent="0">
              <a:buNone/>
              <a:defRPr sz="2299"/>
            </a:lvl4pPr>
            <a:lvl5pPr marL="2102206" indent="0">
              <a:buNone/>
              <a:defRPr sz="2299"/>
            </a:lvl5pPr>
            <a:lvl6pPr marL="2627757" indent="0">
              <a:buNone/>
              <a:defRPr sz="2299"/>
            </a:lvl6pPr>
            <a:lvl7pPr marL="3153308" indent="0">
              <a:buNone/>
              <a:defRPr sz="2299"/>
            </a:lvl7pPr>
            <a:lvl8pPr marL="3678860" indent="0">
              <a:buNone/>
              <a:defRPr sz="2299"/>
            </a:lvl8pPr>
            <a:lvl9pPr marL="4204411" indent="0">
              <a:buNone/>
              <a:defRPr sz="22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63" y="2365057"/>
            <a:ext cx="3646024" cy="4381562"/>
          </a:xfrm>
        </p:spPr>
        <p:txBody>
          <a:bodyPr/>
          <a:lstStyle>
            <a:lvl1pPr marL="0" indent="0">
              <a:buNone/>
              <a:defRPr sz="1839"/>
            </a:lvl1pPr>
            <a:lvl2pPr marL="525551" indent="0">
              <a:buNone/>
              <a:defRPr sz="1609"/>
            </a:lvl2pPr>
            <a:lvl3pPr marL="1051103" indent="0">
              <a:buNone/>
              <a:defRPr sz="1379"/>
            </a:lvl3pPr>
            <a:lvl4pPr marL="1576654" indent="0">
              <a:buNone/>
              <a:defRPr sz="1150"/>
            </a:lvl4pPr>
            <a:lvl5pPr marL="2102206" indent="0">
              <a:buNone/>
              <a:defRPr sz="1150"/>
            </a:lvl5pPr>
            <a:lvl6pPr marL="2627757" indent="0">
              <a:buNone/>
              <a:defRPr sz="1150"/>
            </a:lvl6pPr>
            <a:lvl7pPr marL="3153308" indent="0">
              <a:buNone/>
              <a:defRPr sz="1150"/>
            </a:lvl7pPr>
            <a:lvl8pPr marL="3678860" indent="0">
              <a:buNone/>
              <a:defRPr sz="1150"/>
            </a:lvl8pPr>
            <a:lvl9pPr marL="4204411" indent="0">
              <a:buNone/>
              <a:defRPr sz="11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6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191" y="419726"/>
            <a:ext cx="9750207" cy="152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191" y="2098624"/>
            <a:ext cx="9750207" cy="500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91" y="7306861"/>
            <a:ext cx="2543532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F01-D72C-0E42-B359-A6FA9FA2853D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45" y="7306861"/>
            <a:ext cx="3815298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3865" y="7306861"/>
            <a:ext cx="2543532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5EFC-EC48-0F46-968E-675C247BB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1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1103" rtl="0" eaLnBrk="1" latinLnBrk="0" hangingPunct="1">
        <a:lnSpc>
          <a:spcPct val="90000"/>
        </a:lnSpc>
        <a:spcBef>
          <a:spcPct val="0"/>
        </a:spcBef>
        <a:buNone/>
        <a:defRPr sz="50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776" indent="-262776" algn="l" defTabSz="1051103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3219" kern="1200">
          <a:solidFill>
            <a:schemeClr val="tx1"/>
          </a:solidFill>
          <a:latin typeface="+mn-lt"/>
          <a:ea typeface="+mn-ea"/>
          <a:cs typeface="+mn-cs"/>
        </a:defRPr>
      </a:lvl1pPr>
      <a:lvl2pPr marL="788327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59" kern="1200">
          <a:solidFill>
            <a:schemeClr val="tx1"/>
          </a:solidFill>
          <a:latin typeface="+mn-lt"/>
          <a:ea typeface="+mn-ea"/>
          <a:cs typeface="+mn-cs"/>
        </a:defRPr>
      </a:lvl2pPr>
      <a:lvl3pPr marL="1313879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39430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364981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890533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416084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941636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467187" indent="-262776" algn="l" defTabSz="1051103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1pPr>
      <a:lvl2pPr marL="525551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2pPr>
      <a:lvl3pPr marL="1051103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576654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102206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627757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153308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678860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204411" algn="l" defTabSz="1051103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5F0EC3-B8BE-EC42-933C-29781BF0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67" y="-3353964"/>
            <a:ext cx="16434120" cy="8191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8FCE3-3A8B-6345-8574-BBBA6112053D}"/>
              </a:ext>
            </a:extLst>
          </p:cNvPr>
          <p:cNvSpPr txBox="1"/>
          <p:nvPr/>
        </p:nvSpPr>
        <p:spPr>
          <a:xfrm>
            <a:off x="1400783" y="4715341"/>
            <a:ext cx="94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«МАОУ </a:t>
            </a:r>
            <a:r>
              <a:rPr lang="ru-RU" sz="2800" b="1" dirty="0" err="1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Привольненская</a:t>
            </a:r>
            <a:r>
              <a:rPr lang="ru-RU" sz="2800" b="1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СШ имени М.С. Шумилова»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10595-2D9E-7444-BEC4-2DAB5643B503}"/>
              </a:ext>
            </a:extLst>
          </p:cNvPr>
          <p:cNvSpPr txBox="1"/>
          <p:nvPr/>
        </p:nvSpPr>
        <p:spPr>
          <a:xfrm>
            <a:off x="2947740" y="5323603"/>
            <a:ext cx="77781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является участником регионального проекта</a:t>
            </a:r>
          </a:p>
          <a:p>
            <a:pPr algn="r"/>
            <a:r>
              <a:rPr lang="ru-RU" sz="2500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«Точка роста» «Успех </a:t>
            </a:r>
            <a:r>
              <a:rPr lang="ru-RU" sz="250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каждого ребёнка» </a:t>
            </a:r>
            <a:r>
              <a:rPr lang="ru-RU" sz="2500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«ШИБЦ»</a:t>
            </a:r>
          </a:p>
          <a:p>
            <a:pPr algn="r"/>
            <a:r>
              <a:rPr lang="ru-RU" sz="2500" dirty="0">
                <a:solidFill>
                  <a:srgbClr val="68B7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национального проекта «Образование»</a:t>
            </a:r>
          </a:p>
          <a:p>
            <a:pPr algn="ctr"/>
            <a:endParaRPr lang="ru-RU" b="1" dirty="0">
              <a:solidFill>
                <a:srgbClr val="68B7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39512-52D9-3441-AFB3-EB2CEFC2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52" y="699439"/>
            <a:ext cx="3298848" cy="27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205842-197F-D62D-A448-BC139FA4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" y="123825"/>
            <a:ext cx="11302964" cy="66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125DA7-F360-F05F-61A1-9133E8D7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39"/>
            <a:ext cx="11271034" cy="79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9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32</Words>
  <Application>Microsoft Office PowerPoint</Application>
  <PresentationFormat>Произвольный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a.belyakov@nationalpriority.ru</dc:creator>
  <cp:lastModifiedBy>Techno 15</cp:lastModifiedBy>
  <cp:revision>16</cp:revision>
  <dcterms:created xsi:type="dcterms:W3CDTF">2021-07-14T09:43:22Z</dcterms:created>
  <dcterms:modified xsi:type="dcterms:W3CDTF">2024-07-14T14:08:24Z</dcterms:modified>
</cp:coreProperties>
</file>