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15"/>
  </p:notesMasterIdLst>
  <p:sldIdLst>
    <p:sldId id="256" r:id="rId3"/>
    <p:sldId id="258" r:id="rId4"/>
    <p:sldId id="257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6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7DC0A-CCF0-45C0-BEC8-264066D6E47A}" type="datetimeFigureOut">
              <a:rPr lang="ru-RU" smtClean="0"/>
              <a:t>17.08.2021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5AB37-8D45-49E4-A3A6-B95A6D501C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329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9FAF79-DFEF-4BA0-BB16-44373388FD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1305098"/>
            <a:ext cx="10515600" cy="2867891"/>
          </a:xfrm>
        </p:spPr>
        <p:txBody>
          <a:bodyPr anchor="b">
            <a:normAutofit/>
          </a:bodyPr>
          <a:lstStyle>
            <a:lvl1pPr algn="l"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проекта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CD8A18-C1D3-4EA1-80DB-ED65BF4C3A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596938"/>
            <a:ext cx="10515600" cy="44888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Фамилия, имя автора проекта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3ACF126C-C518-4E32-B7B4-D0DE6BE6D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5059562"/>
            <a:ext cx="6301567" cy="4488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Фамилия, имя соавтора проекта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E53871E3-0580-49FA-AFE4-1D4E404F72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5657898"/>
            <a:ext cx="6301567" cy="29926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Регион, город / населенный пункт</a:t>
            </a: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id="{274D96BE-ABC2-42B8-B5B8-2E97AB05F7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6095762"/>
            <a:ext cx="6301567" cy="29926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Номинация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870B6641-30A3-42EF-ADB0-7B5915FAC2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26684" y="6092755"/>
            <a:ext cx="1352204" cy="299260"/>
          </a:xfrm>
        </p:spPr>
        <p:txBody>
          <a:bodyPr>
            <a:no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202</a:t>
            </a:r>
            <a:r>
              <a:rPr lang="ru-RU" dirty="0"/>
              <a:t>1</a:t>
            </a:r>
            <a:r>
              <a:rPr lang="en-US" dirty="0"/>
              <a:t> </a:t>
            </a:r>
            <a:r>
              <a:rPr lang="ru-RU" dirty="0"/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3074664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9FAF79-DFEF-4BA0-BB16-44373388FD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8" y="1609898"/>
            <a:ext cx="6378677" cy="2867891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Благодарим </a:t>
            </a:r>
            <a:br>
              <a:rPr lang="ru-RU" dirty="0"/>
            </a:br>
            <a:r>
              <a:rPr lang="ru-RU" dirty="0"/>
              <a:t>за внимание!</a:t>
            </a: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id="{274D96BE-ABC2-42B8-B5B8-2E97AB05F7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6092755"/>
            <a:ext cx="6301567" cy="29926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E-mail </a:t>
            </a:r>
            <a:r>
              <a:rPr lang="ru-RU" dirty="0"/>
              <a:t>автора проекта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:a16="http://schemas.microsoft.com/office/drawing/2014/main" id="{870B6641-30A3-42EF-ADB0-7B5915FAC2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26684" y="6092755"/>
            <a:ext cx="1352204" cy="299260"/>
          </a:xfrm>
        </p:spPr>
        <p:txBody>
          <a:bodyPr>
            <a:no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202</a:t>
            </a:r>
            <a:r>
              <a:rPr lang="ru-RU" dirty="0"/>
              <a:t>1</a:t>
            </a:r>
            <a:r>
              <a:rPr lang="en-US" dirty="0"/>
              <a:t> </a:t>
            </a:r>
            <a:r>
              <a:rPr lang="ru-RU" dirty="0"/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3418077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12266-6B86-4DDF-BED6-690D97913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A17F4A-B773-4CEA-B947-7A894D442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A5BBD7-EB5C-4D26-B49B-C83750E8E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2903" y="6356350"/>
            <a:ext cx="7420897" cy="365125"/>
          </a:xfrm>
        </p:spPr>
        <p:txBody>
          <a:bodyPr/>
          <a:lstStyle/>
          <a:p>
            <a:pPr algn="r"/>
            <a:r>
              <a:rPr lang="ru-RU" dirty="0"/>
              <a:t>Название проекта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8BE473-1D60-4704-AF2F-3AA251CF0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25C63C6-1990-4CF1-B6C6-5F21AB3DF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027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9F8669-6629-4BDF-9F0A-74A045CE4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8FD29B-4992-46CF-B0EB-685896717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C96432-21A6-401F-8B41-01C584040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C91E96-666E-4E5D-AEDA-3C68C7D14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86632" y="6356350"/>
            <a:ext cx="6467168" cy="365125"/>
          </a:xfrm>
        </p:spPr>
        <p:txBody>
          <a:bodyPr/>
          <a:lstStyle/>
          <a:p>
            <a:pPr algn="r"/>
            <a:r>
              <a:rPr lang="ru-RU" dirty="0"/>
              <a:t>Название проекта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D940B1-30B6-481B-BBD5-F702FBC32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25C63C6-1990-4CF1-B6C6-5F21AB3DF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170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FDD93-AAFF-4E97-961C-E1DBEAAC4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40884"/>
            <a:ext cx="9533244" cy="1007806"/>
          </a:xfrm>
        </p:spPr>
        <p:txBody>
          <a:bodyPr anchor="t" anchorCtr="0">
            <a:normAutofit/>
          </a:bodyPr>
          <a:lstStyle>
            <a:lvl1pPr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0F7212E-332C-458F-A8FC-888549B54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1789471"/>
            <a:ext cx="10517188" cy="34904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F7FBDC-86CB-4C18-8453-DEE50BBE8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503863"/>
            <a:ext cx="3932237" cy="3651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F0DFB6-FB00-45B0-9F69-A84224BA1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dirty="0"/>
              <a:t>Название проекта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32B5F0-C35E-45DD-A4E5-40DE84A1D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25C63C6-1990-4CF1-B6C6-5F21AB3DF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3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10640-F4C3-4ED6-A671-2C0FC2110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6CC5A6-2859-49AA-8A17-B60A4C792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C34B2A-0A61-4E0A-9907-45F81F3E2E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ru-RU" dirty="0"/>
              <a:t>Название проекта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0FB44B-7883-4578-8C9E-14C44EAB4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79D38-0B04-4CAD-BAB2-034AD8BC785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32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020CEC-BE11-42E7-AB3E-89667B1B1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5975"/>
            <a:ext cx="10515600" cy="79508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EB9936-7E17-4E7E-BEE4-00DCA5F30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1236F1-7C49-4418-BAA1-EC77EE702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57600" y="6356350"/>
            <a:ext cx="7696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r>
              <a:rPr lang="ru-RU" dirty="0"/>
              <a:t>Название проекта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AB25C7-EB59-4942-94E1-1CBFA6F76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C63C6-1990-4CF1-B6C6-5F21AB3DF64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919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7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JP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12" Type="http://schemas.openxmlformats.org/officeDocument/2006/relationships/image" Target="../media/image19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12.jpg"/><Relationship Id="rId10" Type="http://schemas.openxmlformats.org/officeDocument/2006/relationships/image" Target="../media/image17.jp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5B426444-436D-48FF-9015-BBE1090FDA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226" y="2786284"/>
            <a:ext cx="11085574" cy="3307439"/>
          </a:xfrm>
        </p:spPr>
        <p:txBody>
          <a:bodyPr>
            <a:noAutofit/>
          </a:bodyPr>
          <a:lstStyle/>
          <a:p>
            <a:pPr lvl="0" defTabSz="685800">
              <a:spcBef>
                <a:spcPts val="750"/>
              </a:spcBef>
            </a:pPr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Проект</a:t>
            </a:r>
            <a:b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Спортивно – оздоровительный комплекс</a:t>
            </a:r>
            <a:b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«Трасса здоровья»</a:t>
            </a:r>
            <a:br>
              <a:rPr lang="ru-RU" sz="44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1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дзаголовок 15">
            <a:extLst>
              <a:ext uri="{FF2B5EF4-FFF2-40B4-BE49-F238E27FC236}">
                <a16:creationId xmlns:a16="http://schemas.microsoft.com/office/drawing/2014/main" id="{993128B6-D1F2-4CD1-9FFD-565D224E53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Малиновский Ярослав  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24C81CD0-428D-4540-99D6-0762732F5A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8" y="5419660"/>
            <a:ext cx="7025641" cy="299260"/>
          </a:xfrm>
        </p:spPr>
        <p:txBody>
          <a:bodyPr/>
          <a:lstStyle/>
          <a:p>
            <a:r>
              <a:rPr lang="ru-RU" sz="2000" dirty="0"/>
              <a:t>Волгоградская область  </a:t>
            </a:r>
            <a:r>
              <a:rPr lang="ru-RU" sz="2000" dirty="0" err="1"/>
              <a:t>Светлоярский</a:t>
            </a:r>
            <a:r>
              <a:rPr lang="ru-RU" sz="2000" dirty="0"/>
              <a:t> район  </a:t>
            </a:r>
            <a:r>
              <a:rPr lang="ru-RU" sz="2000" dirty="0" err="1"/>
              <a:t>п.Привольный</a:t>
            </a:r>
            <a:endParaRPr lang="ru-RU" sz="2000" dirty="0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C9DD95A2-E3F5-415A-A1C9-423D66C029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8" y="5933067"/>
            <a:ext cx="6301567" cy="299260"/>
          </a:xfrm>
        </p:spPr>
        <p:txBody>
          <a:bodyPr/>
          <a:lstStyle/>
          <a:p>
            <a:r>
              <a:rPr lang="ru-RU" sz="2000" dirty="0"/>
              <a:t>«Моё здоровье»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9AA600EF-2483-477B-9CDF-3DE8870467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/>
              <a:t>2021 год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" y="170092"/>
            <a:ext cx="3596640" cy="24775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63975" y="306138"/>
            <a:ext cx="28940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МАОУ «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Привольненская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СШ имени М.С. Шумилова» </a:t>
            </a:r>
            <a:r>
              <a:rPr kumimoji="0" lang="ru-RU" sz="2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Светлоярского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района Волгоградской области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06031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969" y="182390"/>
            <a:ext cx="6172200" cy="795081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Смета расходов на выполнение проекта</a:t>
            </a:r>
            <a:endParaRPr lang="ru-RU" sz="2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248" t="4830" r="15820" b="2854"/>
          <a:stretch/>
        </p:blipFill>
        <p:spPr>
          <a:xfrm>
            <a:off x="193969" y="918622"/>
            <a:ext cx="6366298" cy="5707271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dirty="0"/>
              <a:t>Спортивно- оздоровительный комплекс «Трасса здоровья»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63C6-1990-4CF1-B6C6-5F21AB3DF64E}" type="slidenum">
              <a:rPr lang="ru-RU" smtClean="0"/>
              <a:t>10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629144" y="858582"/>
            <a:ext cx="4028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Ожидаемые результаты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61632" y="1381802"/>
            <a:ext cx="52303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В ходе выполнения проекта будут достигнуты следующие результаты:</a:t>
            </a:r>
            <a:br>
              <a:rPr lang="ru-RU" sz="1600" b="1" dirty="0"/>
            </a:br>
            <a:br>
              <a:rPr lang="ru-RU" sz="1600" b="1" dirty="0"/>
            </a:br>
            <a:r>
              <a:rPr lang="ru-RU" sz="1600" b="1" dirty="0"/>
              <a:t>1. Привлечены для занятий спортом и оздоровительной физкультуры школьники, молодёжь и жители посёлка , проведены массовые соревнования среди населения посёлка ,  района </a:t>
            </a:r>
            <a:br>
              <a:rPr lang="ru-RU" sz="1600" b="1" dirty="0"/>
            </a:br>
            <a:r>
              <a:rPr lang="ru-RU" sz="1600" b="1" dirty="0"/>
              <a:t>2. Созданы благоприятные условия для  занятий физической культурой, спортом, для отдыха и оздоровления учащихся и их родителей:  «Мама, папа, я – спортивная семья!», «Дни здоровья», «Весёлые старты», «Спартакиады», «Малые олимпийские игры.</a:t>
            </a:r>
            <a:br>
              <a:rPr lang="ru-RU" sz="1600" b="1" dirty="0"/>
            </a:br>
            <a:r>
              <a:rPr lang="ru-RU" sz="1600" b="1" dirty="0"/>
              <a:t>3. Приобщение к труду (оказание помощи в создание «Трассы здоровья» участников ученической  производственной бригады «Юность»).</a:t>
            </a:r>
            <a:br>
              <a:rPr lang="ru-RU" sz="1600" b="1" dirty="0"/>
            </a:br>
            <a:r>
              <a:rPr lang="ru-RU" sz="1600" b="1" dirty="0"/>
              <a:t>4. Организованы  новые спортивных секции: «Футбол», «Волейбол», «Игры на местности», «Наш друг – бег»  при школе и привлечение большего количества учащихся к занятиям спортом. </a:t>
            </a:r>
            <a:br>
              <a:rPr lang="ru-RU" sz="1600" b="1" dirty="0"/>
            </a:b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672512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5976"/>
            <a:ext cx="9451848" cy="59409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932903" y="6356349"/>
            <a:ext cx="7420897" cy="365125"/>
          </a:xfrm>
        </p:spPr>
        <p:txBody>
          <a:bodyPr/>
          <a:lstStyle/>
          <a:p>
            <a:pPr algn="r"/>
            <a:r>
              <a:rPr lang="ru-RU" dirty="0"/>
              <a:t>Спортивно-оздоровительный комплекс «Трасса здоровья»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63C6-1990-4CF1-B6C6-5F21AB3DF64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412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Благодарю </a:t>
            </a:r>
            <a:r>
              <a:rPr lang="ru-RU"/>
              <a:t>за внимание!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swetl.kuzne@yandex.ru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044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FE2A6DF5-6767-4C8D-82D6-13937CB37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471"/>
            <a:ext cx="10515600" cy="795081"/>
          </a:xfrm>
        </p:spPr>
        <p:txBody>
          <a:bodyPr>
            <a:normAutofit fontScale="90000"/>
          </a:bodyPr>
          <a:lstStyle/>
          <a:p>
            <a:r>
              <a:rPr lang="ru-RU" u="sng" dirty="0">
                <a:solidFill>
                  <a:srgbClr val="0070C0"/>
                </a:solidFill>
              </a:rPr>
              <a:t>Актуальность проекта в части</a:t>
            </a:r>
            <a:br>
              <a:rPr lang="ru-RU" u="sng" dirty="0">
                <a:solidFill>
                  <a:srgbClr val="0070C0"/>
                </a:solidFill>
              </a:rPr>
            </a:br>
            <a:r>
              <a:rPr lang="ru-RU" u="sng" dirty="0">
                <a:solidFill>
                  <a:srgbClr val="0070C0"/>
                </a:solidFill>
              </a:rPr>
              <a:t>реализации Послания Президента РФ</a:t>
            </a:r>
            <a:br>
              <a:rPr lang="ru-RU" u="sng" dirty="0">
                <a:solidFill>
                  <a:srgbClr val="0070C0"/>
                </a:solidFill>
              </a:rPr>
            </a:br>
            <a:r>
              <a:rPr lang="ru-RU" u="sng" dirty="0">
                <a:solidFill>
                  <a:srgbClr val="0070C0"/>
                </a:solidFill>
              </a:rPr>
              <a:t>Федеральному Собранию РФ</a:t>
            </a:r>
            <a:br>
              <a:rPr lang="ru-RU" u="sng" dirty="0">
                <a:solidFill>
                  <a:srgbClr val="0070C0"/>
                </a:solidFill>
              </a:rPr>
            </a:br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547605D-1545-438E-9F51-A716F4DB3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647432" cy="2441575"/>
          </a:xfrm>
        </p:spPr>
        <p:txBody>
          <a:bodyPr/>
          <a:lstStyle/>
          <a:p>
            <a:r>
              <a:rPr lang="ru-RU" sz="4000" b="1" dirty="0">
                <a:solidFill>
                  <a:srgbClr val="FF0000"/>
                </a:solidFill>
              </a:rPr>
              <a:t>Здоровый образ жизни набирает все больше обороты. </a:t>
            </a:r>
            <a:r>
              <a:rPr lang="ru-RU" b="1" dirty="0"/>
              <a:t>Создаются условия и новые возможности для занятий физической культурой и спортом. обозначено в Послании Президента РФ</a:t>
            </a:r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E3CEC4-DE32-4B5B-B0E6-D400A2CC5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61916" y="6385052"/>
            <a:ext cx="6467168" cy="365125"/>
          </a:xfrm>
        </p:spPr>
        <p:txBody>
          <a:bodyPr/>
          <a:lstStyle/>
          <a:p>
            <a:pPr algn="r"/>
            <a:r>
              <a:rPr lang="ru-RU" dirty="0"/>
              <a:t>Спортивно-оздоровительный комплекс «Трасса здоровья»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CC42E3-2093-4F64-B976-03D77E30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63C6-1990-4CF1-B6C6-5F21AB3DF64E}" type="slidenum">
              <a:rPr lang="ru-RU" smtClean="0"/>
              <a:t>2</a:t>
            </a:fld>
            <a:endParaRPr lang="ru-RU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0BEEF5A7-8D67-4D55-BFB2-E997C1FF59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430407" y="1398206"/>
            <a:ext cx="2420322" cy="220694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48640" y="4413151"/>
            <a:ext cx="69738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.</a:t>
            </a:r>
            <a:r>
              <a:rPr lang="ru-RU" b="1" i="1" dirty="0"/>
              <a:t>В.В. Путин в своём послании, Президента Российской Федерации Федеральному Собранию Российской </a:t>
            </a:r>
            <a:r>
              <a:rPr lang="ru-RU" b="1" i="1" dirty="0" err="1"/>
              <a:t>Федерации,говорил</a:t>
            </a:r>
            <a:r>
              <a:rPr lang="ru-RU" b="1" i="1" dirty="0"/>
              <a:t> </a:t>
            </a:r>
            <a:r>
              <a:rPr lang="ru-RU" b="1" i="1" dirty="0">
                <a:solidFill>
                  <a:srgbClr val="FF0000"/>
                </a:solidFill>
              </a:rPr>
              <a:t>" В прошлом году впервые в истории ожидаемая продолжительность жизни в России превысила 73 года – на восемь лет больше, чем в 2000 году. Это результат социальных, экономических изменений в стране, развития массового спорта, продвижения ценностей здорового образа жизни.»</a:t>
            </a:r>
            <a:endParaRPr lang="ru-RU" sz="1400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1120" y="4180268"/>
            <a:ext cx="2719052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ADEEBB6D-DB41-4DCE-9A77-AF5BF5CC1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471"/>
            <a:ext cx="10515600" cy="795081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b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организации отдыха и оздоровления  учащихся,  массовых занятий физической культурой, спортом и туризмом детей и подростков поселка и популяризации физической культуры и спорта среди  населения посредством  строительства спортивно-оздоровительного комплекса «Трасса здоровья» на территории МАОУ «</a:t>
            </a:r>
            <a:r>
              <a:rPr lang="ru-RU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Привольненской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СШ им. </a:t>
            </a:r>
            <a:r>
              <a:rPr lang="ru-RU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М.С.Шумилова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sz="49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878BB546-82AB-44C2-B05C-7003D9ED9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dirty="0"/>
              <a:t>Спортивно- оздоровительный комплекс  «Трасса здоровья»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94247696-82D9-471F-956C-70BD570CB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63C6-1990-4CF1-B6C6-5F21AB3DF64E}" type="slidenum">
              <a:rPr lang="ru-RU" smtClean="0"/>
              <a:t>3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34822"/>
            <a:ext cx="8055184" cy="343235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880" y="2050263"/>
            <a:ext cx="2694432" cy="19366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066" y="4391313"/>
            <a:ext cx="2530059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80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8CF02719-FF58-44B0-9F59-79E978EF8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74791"/>
            <a:ext cx="5742432" cy="604029"/>
          </a:xfrm>
        </p:spPr>
        <p:txBody>
          <a:bodyPr>
            <a:normAutofit fontScale="90000"/>
          </a:bodyPr>
          <a:lstStyle/>
          <a:p>
            <a:r>
              <a:rPr lang="ru-RU" sz="6000" b="1" u="sng" dirty="0">
                <a:solidFill>
                  <a:srgbClr val="FF0000"/>
                </a:solidFill>
              </a:rPr>
              <a:t>МОЯ КОМАНДА</a:t>
            </a:r>
            <a:endParaRPr lang="ru-RU" sz="6000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482A5D3-E970-4F77-A080-B718AD0D7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5991225"/>
            <a:ext cx="3932237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Нижний колонтитул 12">
            <a:extLst>
              <a:ext uri="{FF2B5EF4-FFF2-40B4-BE49-F238E27FC236}">
                <a16:creationId xmlns:a16="http://schemas.microsoft.com/office/drawing/2014/main" id="{799DD79C-AC83-4A53-A5B3-0CF58A9B8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70437" y="6216883"/>
            <a:ext cx="6847960" cy="365125"/>
          </a:xfrm>
        </p:spPr>
        <p:txBody>
          <a:bodyPr/>
          <a:lstStyle/>
          <a:p>
            <a:pPr algn="r"/>
            <a:r>
              <a:rPr lang="ru-RU" dirty="0"/>
              <a:t>Спортивно-оздоровительный комплекс «Трасса здоровья»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6FD9E407-EFA0-44F5-9633-6ECE19C63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63C6-1990-4CF1-B6C6-5F21AB3DF64E}" type="slidenum">
              <a:rPr lang="ru-RU" smtClean="0"/>
              <a:t>4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AC5311-2DC6-485B-8DC8-47A23AD03A4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0" b="28500"/>
          <a:stretch>
            <a:fillRect/>
          </a:stretch>
        </p:blipFill>
        <p:spPr/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3945"/>
          <a:stretch/>
        </p:blipFill>
        <p:spPr>
          <a:xfrm>
            <a:off x="228439" y="795316"/>
            <a:ext cx="6340161" cy="5926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600" y="869020"/>
            <a:ext cx="5015948" cy="53313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1CB027-907F-43A9-9881-121E92677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451" y="1578077"/>
            <a:ext cx="769966" cy="805754"/>
          </a:xfrm>
          <a:prstGeom prst="ellipse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5B556F-A296-4E88-A38F-B1CD55D5D5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854" y="4905171"/>
            <a:ext cx="1011891" cy="73987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A05D729-6EFD-47FC-8F52-0E7ED710EE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62" y="5467428"/>
            <a:ext cx="1011892" cy="896441"/>
          </a:xfrm>
          <a:prstGeom prst="ellipse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312BA51-2BDB-40EF-ACDE-884294B3B5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88" y="5603896"/>
            <a:ext cx="818570" cy="791542"/>
          </a:xfrm>
          <a:prstGeom prst="ellipse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1D0C2F4-A802-464C-988A-1FEB9DD78D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205" y="4945446"/>
            <a:ext cx="901446" cy="86805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82ACA60-DB81-4465-848B-DBAF567349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7802" y="5446389"/>
            <a:ext cx="717821" cy="1044494"/>
          </a:xfrm>
          <a:prstGeom prst="ellipse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832700B-C42F-4AFE-AC84-EB9B49C7A9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349" y="2562698"/>
            <a:ext cx="671433" cy="7567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6437857-9076-418A-97B6-497FD40E95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368" y="5353627"/>
            <a:ext cx="857689" cy="756784"/>
          </a:xfrm>
          <a:prstGeom prst="ellipse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B7F0248-9AE3-4209-B703-6BF077138D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454" y="1569969"/>
            <a:ext cx="991648" cy="75678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4083BD8-620C-4D70-B932-2B395C6ADD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11" y="1307733"/>
            <a:ext cx="816097" cy="94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25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Результаты анкетирования  </a:t>
            </a:r>
            <a:b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среди учащихся, родителей </a:t>
            </a:r>
            <a:b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работников школы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dirty="0"/>
              <a:t>Спортивно-оздоровительный комплекс «Трасса здоровья»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E0CBC4F2-7802-41F8-81E2-D2293BBD2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399" y="2129658"/>
            <a:ext cx="6108721" cy="37676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6BCB9C-2FC0-4BEA-9333-4EF777309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091" y="994014"/>
            <a:ext cx="2767824" cy="16216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4751DA-9E0B-41A6-909B-2B6D15B1C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8230" y="2129658"/>
            <a:ext cx="2840982" cy="16521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C59064-1E47-404A-AC09-E9FA6E202F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032" y="2730451"/>
            <a:ext cx="2566638" cy="1926503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AA7ECDB-1AC7-4A6F-A981-C0C64C783906}"/>
              </a:ext>
            </a:extLst>
          </p:cNvPr>
          <p:cNvSpPr txBox="1">
            <a:spLocks/>
          </p:cNvSpPr>
          <p:nvPr/>
        </p:nvSpPr>
        <p:spPr>
          <a:xfrm>
            <a:off x="7797048" y="4060032"/>
            <a:ext cx="4394952" cy="2260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Отряд волонтёров "Добрые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сердца"который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работает в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Привольненской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школе, привлекает к решению задачи создание спортивно- оздоровительного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комплекса"Трасса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здоровья"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Спортивный комплекс даст  возможность  школьникам  и  молодёжи  посёлка  реализовать  свои   потребности  в  занятиях любым  видом  спорта. 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095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</a:rPr>
              <a:t>Социальная значимость проекта</a:t>
            </a:r>
            <a:br>
              <a:rPr lang="ru-RU" dirty="0">
                <a:solidFill>
                  <a:srgbClr val="0070C0"/>
                </a:solidFill>
              </a:rPr>
            </a:b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dirty="0"/>
              <a:t>Спортивно-оздоровительный комплекс «Трасса  здоровья»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63C6-1990-4CF1-B6C6-5F21AB3DF64E}" type="slidenum">
              <a:rPr lang="ru-RU" smtClean="0"/>
              <a:t>6</a:t>
            </a:fld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90833E2-58B5-42F4-94A1-EFE285F16E2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18915" y="1256625"/>
            <a:ext cx="425554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FF0000"/>
                </a:solidFill>
              </a:rPr>
              <a:t>"Трасса  здоровья" даст возможность школьникам, молодежи реализовать свои потребности в занятиях любимым видом спорта в любое время года, вовлечь жителей поселка в спортивную деятельность.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72" y="3066098"/>
            <a:ext cx="4072128" cy="30540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376" y="3438561"/>
            <a:ext cx="3962400" cy="2971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15" y="3457420"/>
            <a:ext cx="4343837" cy="289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20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</a:rPr>
              <a:t>Новизна проекта</a:t>
            </a:r>
            <a:br>
              <a:rPr lang="ru-RU" dirty="0">
                <a:solidFill>
                  <a:srgbClr val="0070C0"/>
                </a:solidFill>
              </a:rPr>
            </a:b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dirty="0"/>
              <a:t>Спортивно- оздоровительный комплекс «Трасса здоровья»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63C6-1990-4CF1-B6C6-5F21AB3DF64E}" type="slidenum">
              <a:rPr lang="ru-RU" smtClean="0"/>
              <a:t>7</a:t>
            </a:fld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0D89DD7F-C291-4699-9EAA-88DC558C87B0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835152" y="772766"/>
            <a:ext cx="8671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/>
              <a:t>Используя сотрудничество  организаций  мы построим современный комплекс с программным спортивным интерактивным оборудованием 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F096B4B-0235-4103-B73D-DCBE76C8DF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7570"/>
          <a:stretch/>
        </p:blipFill>
        <p:spPr>
          <a:xfrm>
            <a:off x="6510700" y="1361360"/>
            <a:ext cx="5327904" cy="50862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6" y="4825954"/>
            <a:ext cx="2170364" cy="16216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748" y="4917235"/>
            <a:ext cx="2164268" cy="16216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7304" y="4758725"/>
            <a:ext cx="1938696" cy="19386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376" y="2481303"/>
            <a:ext cx="3825928" cy="21476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5827" y="1447181"/>
            <a:ext cx="3088838" cy="17305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5566" y="2921971"/>
            <a:ext cx="3169975" cy="17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33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216" y="223783"/>
            <a:ext cx="4136136" cy="795081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Бюджет проекта</a:t>
            </a:r>
            <a:r>
              <a:rPr lang="ru-RU" b="1" dirty="0">
                <a:solidFill>
                  <a:srgbClr val="0070C0"/>
                </a:solidFill>
              </a:rPr>
              <a:t>: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sz="2700" b="1" dirty="0"/>
              <a:t>Общая стоимость </a:t>
            </a:r>
            <a:br>
              <a:rPr lang="en-US" sz="2000" b="1" dirty="0"/>
            </a:br>
            <a:r>
              <a:rPr lang="ru-RU" sz="2700" b="1" dirty="0"/>
              <a:t>проекта</a:t>
            </a:r>
            <a:r>
              <a:rPr lang="ru-RU" sz="2000" b="1" dirty="0"/>
              <a:t> </a:t>
            </a:r>
            <a:r>
              <a:rPr lang="ru-RU" sz="4000" dirty="0"/>
              <a:t>–</a:t>
            </a:r>
            <a:r>
              <a:rPr lang="ru-RU" sz="4000" b="1" dirty="0">
                <a:solidFill>
                  <a:srgbClr val="0070C0"/>
                </a:solidFill>
              </a:rPr>
              <a:t> 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496575р</a:t>
            </a:r>
            <a:br>
              <a:rPr lang="ru-RU" sz="3600" b="1" dirty="0"/>
            </a:b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dirty="0"/>
              <a:t>Спортивно- оздоровительный комплекс «Трасса здоровья»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63C6-1990-4CF1-B6C6-5F21AB3DF64E}" type="slidenum">
              <a:rPr lang="ru-RU" smtClean="0"/>
              <a:t>8</a:t>
            </a:fld>
            <a:endParaRPr lang="ru-RU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0CCFBDED-00BE-4DFB-A559-F3CBED009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788" y="1825625"/>
            <a:ext cx="4135564" cy="4351338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00000"/>
              </a:lnSpc>
              <a:buAutoNum type="arabicPeriod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материалы на приобретения </a:t>
            </a:r>
          </a:p>
          <a:p>
            <a:pPr algn="l">
              <a:lnSpc>
                <a:spcPct val="1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инвентаря –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304700р</a:t>
            </a:r>
          </a:p>
          <a:p>
            <a:pPr algn="l">
              <a:lnSpc>
                <a:spcPct val="1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Строительные материалы-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147275р</a:t>
            </a:r>
          </a:p>
          <a:p>
            <a:pPr algn="l">
              <a:lnSpc>
                <a:spcPct val="1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Дополнительные материалы для строительства </a:t>
            </a:r>
          </a:p>
          <a:p>
            <a:pPr algn="l">
              <a:lnSpc>
                <a:spcPct val="1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реализации спортивно-оздоровительного </a:t>
            </a:r>
          </a:p>
          <a:p>
            <a:pPr algn="l">
              <a:lnSpc>
                <a:spcPct val="100000"/>
              </a:lnSpc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комплекса«Трасса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здоровья» - 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44600</a:t>
            </a:r>
          </a:p>
          <a:p>
            <a:pPr algn="l">
              <a:lnSpc>
                <a:spcPct val="100000"/>
              </a:lnSpc>
            </a:pPr>
            <a:r>
              <a:rPr lang="ru-RU" sz="1400" dirty="0"/>
              <a:t>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16" y="4368548"/>
            <a:ext cx="3054361" cy="217036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094930" y="436657"/>
            <a:ext cx="42900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Lucida Sans Unicode" panose="020B0602030504020204" pitchFamily="34" charset="0"/>
                <a:cs typeface="Tahoma" panose="020B0604030504040204" pitchFamily="34" charset="0"/>
              </a:rPr>
              <a:t>Рабочий план реализации проекта:</a:t>
            </a:r>
            <a:endParaRPr lang="ru-RU" sz="2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489" y="1016153"/>
            <a:ext cx="3568685" cy="51580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7283" y="1016152"/>
            <a:ext cx="3538695" cy="515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73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" y="0"/>
            <a:ext cx="4913376" cy="68349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5984" y="89842"/>
            <a:ext cx="5879592" cy="795081"/>
          </a:xfrm>
        </p:spPr>
        <p:txBody>
          <a:bodyPr>
            <a:noAutofit/>
          </a:bodyPr>
          <a:lstStyle/>
          <a:p>
            <a:r>
              <a:rPr lang="ru-RU" sz="2400" dirty="0"/>
              <a:t>Проект-  схема «Спортивно- оздоровительный комплекс « Трасса здоровья»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ru-RU" dirty="0"/>
              <a:t>Спортивно- оздоровительный комплекс «Трасса здоровья»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C63C6-1990-4CF1-B6C6-5F21AB3DF64E}" type="slidenum">
              <a:rPr lang="ru-RU" smtClean="0"/>
              <a:t>9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16F7EB-E0CD-4BF2-BFC9-477C3C12DF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753" t="6893" r="12984" b="-2358"/>
          <a:stretch/>
        </p:blipFill>
        <p:spPr>
          <a:xfrm>
            <a:off x="5751576" y="1095239"/>
            <a:ext cx="5818632" cy="526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273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595</Words>
  <Application>Microsoft Office PowerPoint</Application>
  <PresentationFormat>Широкоэкранный</PresentationFormat>
  <Paragraphs>52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Corbel</vt:lpstr>
      <vt:lpstr>Times New Roman</vt:lpstr>
      <vt:lpstr>Wingdings</vt:lpstr>
      <vt:lpstr>Тема Office</vt:lpstr>
      <vt:lpstr>Специальное оформление</vt:lpstr>
      <vt:lpstr>                                   Проект Спортивно – оздоровительный комплекс  «Трасса здоровья»  </vt:lpstr>
      <vt:lpstr>Актуальность проекта в части реализации Послания Президента РФ Федеральному Собранию РФ </vt:lpstr>
      <vt:lpstr>Цель проекта:  Создание условий для организации отдыха и оздоровления  учащихся,  массовых занятий физической культурой, спортом и туризмом детей и подростков поселка и популяризации физической культуры и спорта среди  населения посредством  строительства спортивно-оздоровительного комплекса «Трасса здоровья» на территории МАОУ «Привольненской СШ им. М.С.Шумилова». </vt:lpstr>
      <vt:lpstr>МОЯ КОМАНДА</vt:lpstr>
      <vt:lpstr>Результаты анкетирования   среди учащихся, родителей  и работников школы</vt:lpstr>
      <vt:lpstr>Социальная значимость проекта </vt:lpstr>
      <vt:lpstr>Новизна проекта </vt:lpstr>
      <vt:lpstr>Бюджет проекта: Общая стоимость  проекта –  496575р </vt:lpstr>
      <vt:lpstr>Проект-  схема «Спортивно- оздоровительный комплекс « Трасса здоровья»</vt:lpstr>
      <vt:lpstr>Смета расходов на выполнение проекта</vt:lpstr>
      <vt:lpstr>Презентация PowerPoint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MNS</dc:creator>
  <cp:lastModifiedBy>Priv 01</cp:lastModifiedBy>
  <cp:revision>25</cp:revision>
  <dcterms:created xsi:type="dcterms:W3CDTF">2020-04-24T12:23:13Z</dcterms:created>
  <dcterms:modified xsi:type="dcterms:W3CDTF">2021-08-17T06:52:35Z</dcterms:modified>
</cp:coreProperties>
</file>